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charts/_rels/chart1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chart>
    <c:autoTitleDeleted val="1"/>
    <c:plotArea>
      <c:barChart>
        <c:barDir val="bar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Score</c:v>
                </c:pt>
              </c:strCache>
            </c:strRef>
          </c:tx>
          <c:cat>
            <c:strRef>
              <c:f>Sheet1!$A$2:$A$6</c:f>
              <c:strCache>
                <c:ptCount val="5"/>
                <c:pt idx="0">
                  <c:v>Manufacturing</c:v>
                </c:pt>
                <c:pt idx="1">
                  <c:v>Sales</c:v>
                </c:pt>
                <c:pt idx="2">
                  <c:v>Finance</c:v>
                </c:pt>
                <c:pt idx="3">
                  <c:v>Marketing</c:v>
                </c:pt>
                <c:pt idx="4">
                  <c:v>IT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30</c:v>
                </c:pt>
                <c:pt idx="1">
                  <c:v>20</c:v>
                </c:pt>
                <c:pt idx="2">
                  <c:v>35</c:v>
                </c:pt>
                <c:pt idx="3">
                  <c:v>25</c:v>
                </c:pt>
                <c:pt idx="4">
                  <c:v>10</c:v>
                </c:pt>
              </c:numCache>
            </c:numRef>
          </c:val>
        </c:ser>
        <c:axId val="-2068027336"/>
        <c:axId val="-2113994440"/>
      </c:barChart>
      <c:catAx>
        <c:axId val="-2068027336"/>
        <c:scaling>
          <c:orientation val="minMax"/>
        </c:scaling>
        <c:delete val="0"/>
        <c:axPos val="l"/>
        <c:majorTickMark val="out"/>
        <c:minorTickMark val="none"/>
        <c:tickLblPos val="nextTo"/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/>
        <c:delete val="0"/>
        <c:axPos val="b"/>
        <c:majorGridlines/>
        <c:majorTickMark val="out"/>
        <c:minorTickMark val="none"/>
        <c:tickLblPos val="nextTo"/>
        <c:crossAx val="-2068027336"/>
        <c:crosses val="autoZero"/>
      </c:valAx>
    </c:plotArea>
    <c:dispBlanksAs val="gap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chart" Target="../charts/chart1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Project Performance Review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/>
              <a:t>Quarterly analysis by teams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team a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/>
            <a:r>
              <a:rPr/>
              <a:t>Manufacturing – 20</a:t>
            </a:r>
          </a:p>
          <a:p>
            <a:pPr/>
            <a:r>
              <a:rPr/>
              <a:t>Logistics – 35</a:t>
            </a:r>
          </a:p>
          <a:p>
            <a:pPr/>
            <a:r>
              <a:rPr/>
              <a:t>Finance – 25</a:t>
            </a:r>
          </a:p>
          <a:p>
            <a:pPr/>
            <a:r>
              <a:rPr/>
              <a:t>HR – 15</a:t>
            </a:r>
          </a:p>
          <a:p>
            <a:pPr/>
            <a:r>
              <a:rPr/>
              <a:t>IT – 40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team b performance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  <a:p>
            <a:pPr/>
            <a:r>
              <a:rPr/>
              <a:t>Manufacturing – 30</a:t>
            </a:r>
          </a:p>
          <a:p>
            <a:pPr/>
            <a:r>
              <a:rPr/>
              <a:t>Sales – 20</a:t>
            </a:r>
          </a:p>
          <a:p>
            <a:pPr/>
            <a:r>
              <a:rPr/>
              <a:t>Finance – 35</a:t>
            </a:r>
          </a:p>
          <a:p>
            <a:pPr/>
            <a:r>
              <a:rPr/>
              <a:t>Marketing – 25</a:t>
            </a:r>
          </a:p>
          <a:p>
            <a:pPr/>
            <a:r>
              <a:rPr/>
              <a:t>IT – 10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Performance Chart</a:t>
            </a:r>
          </a:p>
        </p:txBody>
      </p:sp>
      <p:graphicFrame>
        <p:nvGraphicFramePr>
          <p:cNvPr id="3" name="Chart 2"/>
          <p:cNvGraphicFramePr>
            <a:graphicFrameLocks noGrp="1"/>
          </p:cNvGraphicFramePr>
          <p:nvPr/>
        </p:nvGraphicFramePr>
        <p:xfrm>
          <a:off x="914400" y="1828800"/>
          <a:ext cx="7315200" cy="3657600"/>
        </p:xfrm>
        <a:graphic>
          <a:graphicData uri="http://schemas.openxmlformats.org/drawingml/2006/chart">
            <c:chart xmlns:c="http://schemas.openxmlformats.org/drawingml/2006/chart" r:id="rId2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8229600" cy="6858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/>
              <a:t>images and captions</a:t>
            </a:r>
          </a:p>
        </p:txBody>
      </p:sp>
      <p:pic>
        <p:nvPicPr>
          <p:cNvPr id="3" name="Picture 2" descr="7e752d36-af53-4ac5-b9d6-ce02501fc08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828800"/>
            <a:ext cx="2286000" cy="1828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3657600"/>
            <a:ext cx="22860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/>
              <a:t>Manufacturing: Assembly Line</a:t>
            </a:r>
          </a:p>
        </p:txBody>
      </p:sp>
      <p:pic>
        <p:nvPicPr>
          <p:cNvPr id="5" name="Picture 4" descr="b26a6d24-8151-4a3e-b147-ec547082526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00" y="2286000"/>
            <a:ext cx="2286000" cy="1828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657600" y="4114800"/>
            <a:ext cx="22860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/>
              <a:t>Finance: Financial Growth</a:t>
            </a:r>
          </a:p>
        </p:txBody>
      </p:sp>
      <p:pic>
        <p:nvPicPr>
          <p:cNvPr id="7" name="Picture 6" descr="ef82383c-23c0-48dd-9291-1398f38ca81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0800" y="1645920"/>
            <a:ext cx="2286000" cy="1828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400800" y="3474720"/>
            <a:ext cx="2286000" cy="7315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/>
              <a:t>IT: Data Servers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